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45"/>
  </p:notesMasterIdLst>
  <p:sldIdLst>
    <p:sldId id="294" r:id="rId3"/>
    <p:sldId id="637" r:id="rId4"/>
    <p:sldId id="638" r:id="rId5"/>
    <p:sldId id="295" r:id="rId6"/>
    <p:sldId id="641" r:id="rId7"/>
    <p:sldId id="664" r:id="rId8"/>
    <p:sldId id="445" r:id="rId9"/>
    <p:sldId id="716" r:id="rId10"/>
    <p:sldId id="723" r:id="rId11"/>
    <p:sldId id="724" r:id="rId12"/>
    <p:sldId id="738" r:id="rId13"/>
    <p:sldId id="739" r:id="rId14"/>
    <p:sldId id="721" r:id="rId15"/>
    <p:sldId id="678" r:id="rId16"/>
    <p:sldId id="722" r:id="rId17"/>
    <p:sldId id="725" r:id="rId18"/>
    <p:sldId id="717" r:id="rId19"/>
    <p:sldId id="726" r:id="rId20"/>
    <p:sldId id="740" r:id="rId21"/>
    <p:sldId id="621" r:id="rId22"/>
    <p:sldId id="692" r:id="rId23"/>
    <p:sldId id="629" r:id="rId24"/>
    <p:sldId id="632" r:id="rId25"/>
    <p:sldId id="698" r:id="rId26"/>
    <p:sldId id="694" r:id="rId27"/>
    <p:sldId id="718" r:id="rId28"/>
    <p:sldId id="728" r:id="rId29"/>
    <p:sldId id="730" r:id="rId30"/>
    <p:sldId id="700" r:id="rId31"/>
    <p:sldId id="729" r:id="rId32"/>
    <p:sldId id="702" r:id="rId33"/>
    <p:sldId id="703" r:id="rId34"/>
    <p:sldId id="704" r:id="rId35"/>
    <p:sldId id="719" r:id="rId36"/>
    <p:sldId id="731" r:id="rId37"/>
    <p:sldId id="732" r:id="rId38"/>
    <p:sldId id="734" r:id="rId39"/>
    <p:sldId id="733" r:id="rId40"/>
    <p:sldId id="735" r:id="rId41"/>
    <p:sldId id="720" r:id="rId42"/>
    <p:sldId id="655" r:id="rId43"/>
    <p:sldId id="712" r:id="rId4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44C404"/>
    <a:srgbClr val="0000FF"/>
    <a:srgbClr val="595959"/>
    <a:srgbClr val="82878C"/>
    <a:srgbClr val="F2F2F2"/>
    <a:srgbClr val="E4E4EC"/>
    <a:srgbClr val="DEDEDE"/>
    <a:srgbClr val="FAFAFC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82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1056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commentAuthors" Target="commentAuthor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楽天株式会社在籍時に、楽天技術研究所（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RIT</a:t>
            </a:r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）所長の森　正弥さんから教わった考え方です。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その後の私のあらゆる行動のベースにもなっています。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solidFill>
                  <a:schemeClr val="tx2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「ミッション」という言葉は、「プロダクト企画」や「ソフトウェア開発プロジェクト」に置き換えていただいても問題ありません。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85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・特に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Google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における役職の呼称です。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”Software Development Engineer in Test” (SDET)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と意味は同じです。（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Microsoft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Amazon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Apple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・日本では、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DeNA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やメルカリなどで採用されています。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・後工程で手動テストを行う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とは異なり、デベロッパーと一緒に働きながら上述の業務を行うことが特徴です。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2018年3月28日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2018年3月28日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2018/3/28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linecorp.com/en/company/missio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linecorp.com/en/company/mission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NUL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en.wikipedia.org/wiki/Software_Development_Engineer_in_Test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dirty="0" smtClean="0"/>
              <a:t>心・技・体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dirty="0"/>
              <a:t>における改善の真実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2018年3月28日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具体例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心理的安全性を仕組みとして「作り込む」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3" y="1162974"/>
            <a:ext cx="7879791" cy="519798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</a:t>
            </a: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活用した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ミッション遂行方法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誰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も気付いていないバグ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3" y="1162974"/>
            <a:ext cx="7879791" cy="519798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裏テーマ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では実際に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どのような取組を</a:t>
            </a:r>
            <a:r>
              <a:rPr lang="en-US" altLang="ja-JP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行っているのか？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5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ビジネスに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インパクトのある成果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出し続けること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売上・利益といったビジネスの観点から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テスト自動化を推進できる人財を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発見・雇用・育成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より効果的な施策・知見を発見し、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形式知化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14379" lvl="2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パターンランゲージを想定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kern="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私の回答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テスト自動化で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のビジネスに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貢献する！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01" y="1162800"/>
            <a:ext cx="7858999" cy="51984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知識・経験を活用し</a:t>
            </a:r>
            <a:endParaRPr lang="en-US" altLang="ja-JP" sz="6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貢献しよう！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502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805" y="1161901"/>
            <a:ext cx="7910391" cy="5198400"/>
          </a:xfrm>
          <a:prstGeom prst="rect">
            <a:avLst/>
          </a:prstGeom>
          <a:ln>
            <a:noFill/>
          </a:ln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96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背景</a:t>
            </a:r>
            <a:endParaRPr lang="en-US" altLang="ja-JP" sz="96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81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oftware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E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ngineer in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est</a:t>
            </a:r>
            <a:endParaRPr lang="en-US" altLang="ja-JP" sz="28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927657"/>
            <a:ext cx="2448090" cy="31678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3075414" y="2922205"/>
            <a:ext cx="5439936" cy="31732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2763" lvl="1" indent="0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簡潔に説明すると：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テスト自動化エンジニア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テスター兼デベロッパー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テスト自動化の仕組みを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構築しつつ、それをもとに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プロセス改善も行う役職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Font typeface="Arial" panose="020B0604020202020204" pitchFamily="34" charset="0"/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（参考）</a:t>
            </a:r>
            <a:r>
              <a:rPr lang="en-US" altLang="ja-JP" sz="2800" u="sng" dirty="0" smtClean="0">
                <a:latin typeface="ヒラギノ角ゴ ProN W6"/>
                <a:ea typeface="ヒラギノ角ゴ ProN W6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3634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（売上・利益・従業員満足度）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2605</TotalTime>
  <Words>991</Words>
  <Application>Microsoft Macintosh PowerPoint</Application>
  <PresentationFormat>画面に合わせる (4:3)</PresentationFormat>
  <Paragraphs>321</Paragraphs>
  <Slides>42</Slides>
  <Notes>40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42</vt:i4>
      </vt:variant>
    </vt:vector>
  </HeadingPairs>
  <TitlesOfParts>
    <vt:vector size="51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心・技・体 -LINEにおける改善の真実-</vt:lpstr>
      <vt:lpstr>今回のテーマ</vt:lpstr>
      <vt:lpstr>裏テーマ</vt:lpstr>
      <vt:lpstr>伊藤　宏幸（The HIRO）</vt:lpstr>
      <vt:lpstr>PowerPoint プレゼンテーション</vt:lpstr>
      <vt:lpstr>SETとは</vt:lpstr>
      <vt:lpstr>アジェンダ</vt:lpstr>
      <vt:lpstr>PowerPoint プレゼンテーション</vt:lpstr>
      <vt:lpstr>プラクティス</vt:lpstr>
      <vt:lpstr>1. 失敗を許容する文化</vt:lpstr>
      <vt:lpstr>1. 失敗を許容する文化</vt:lpstr>
      <vt:lpstr>具体例</vt:lpstr>
      <vt:lpstr>組織としての「心理的安全性」</vt:lpstr>
      <vt:lpstr>2. 3つのKPI</vt:lpstr>
      <vt:lpstr>ビジネスの”3 KPIs”の活用</vt:lpstr>
      <vt:lpstr>3. 成果物で会話する</vt:lpstr>
      <vt:lpstr>PowerPoint プレゼンテーション</vt:lpstr>
      <vt:lpstr>プラクティス</vt:lpstr>
      <vt:lpstr>1. 心理的安全性を「作り込む」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シンプルにみんなを喜ばせる</vt:lpstr>
      <vt:lpstr>PowerPoint プレゼンテーション</vt:lpstr>
      <vt:lpstr>プラクティス</vt:lpstr>
      <vt:lpstr>1. 課題発見と言語化</vt:lpstr>
      <vt:lpstr>アジャイルの要素</vt:lpstr>
      <vt:lpstr>2. インパクトを与える</vt:lpstr>
      <vt:lpstr>実施した施策 (1)</vt:lpstr>
      <vt:lpstr>実施した施策 (2)</vt:lpstr>
      <vt:lpstr>3. ソリューションリーダー</vt:lpstr>
      <vt:lpstr>PowerPoint プレゼンテーション</vt:lpstr>
      <vt:lpstr>1. 「ゆとり」を作る</vt:lpstr>
      <vt:lpstr>2. 開発者が品質を作り込む</vt:lpstr>
      <vt:lpstr>3. QA to AQ</vt:lpstr>
      <vt:lpstr>4. イノベーション</vt:lpstr>
      <vt:lpstr>s</vt:lpstr>
      <vt:lpstr>PowerPoint プレゼンテーション</vt:lpstr>
      <vt:lpstr>私の回答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4229</cp:revision>
  <dcterms:created xsi:type="dcterms:W3CDTF">2016-11-21T06:16:44Z</dcterms:created>
  <dcterms:modified xsi:type="dcterms:W3CDTF">2018-03-28T08:41:44Z</dcterms:modified>
</cp:coreProperties>
</file>

<file path=docProps/thumbnail.jpeg>
</file>